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25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377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240524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26949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377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240524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26949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200" y="373888"/>
            <a:ext cx="848360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90242"/>
            <a:ext cx="8072119" cy="2466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66571" y="6433058"/>
            <a:ext cx="475678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91601" y="6464985"/>
            <a:ext cx="12827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61" y="6096000"/>
            <a:ext cx="449247" cy="600034"/>
          </a:xfrm>
          <a:prstGeom prst="rect">
            <a:avLst/>
          </a:prstGeom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282365"/>
              </p:ext>
            </p:extLst>
          </p:nvPr>
        </p:nvGraphicFramePr>
        <p:xfrm>
          <a:off x="116729" y="1042552"/>
          <a:ext cx="4191000" cy="278572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635871">
                  <a:extLst>
                    <a:ext uri="{9D8B030D-6E8A-4147-A177-3AD203B41FA5}">
                      <a16:colId xmlns:a16="http://schemas.microsoft.com/office/drawing/2014/main" val="1780630304"/>
                    </a:ext>
                  </a:extLst>
                </a:gridCol>
                <a:gridCol w="2555129">
                  <a:extLst>
                    <a:ext uri="{9D8B030D-6E8A-4147-A177-3AD203B41FA5}">
                      <a16:colId xmlns:a16="http://schemas.microsoft.com/office/drawing/2014/main" val="2028664734"/>
                    </a:ext>
                  </a:extLst>
                </a:gridCol>
              </a:tblGrid>
              <a:tr h="260967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Contact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Person</a:t>
                      </a:r>
                      <a:r>
                        <a:rPr lang="tr-TR" sz="1100" dirty="0" smtClean="0"/>
                        <a:t>: 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dirty="0" smtClean="0"/>
                        <a:t>Name, </a:t>
                      </a:r>
                      <a:r>
                        <a:rPr lang="tr-TR" sz="1100" b="0" dirty="0" err="1" smtClean="0"/>
                        <a:t>Surname</a:t>
                      </a:r>
                      <a:r>
                        <a:rPr lang="tr-TR" sz="1100" b="0" dirty="0" smtClean="0"/>
                        <a:t>, </a:t>
                      </a:r>
                      <a:r>
                        <a:rPr lang="tr-TR" sz="1100" b="0" dirty="0" err="1" smtClean="0"/>
                        <a:t>Position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395238"/>
                  </a:ext>
                </a:extLst>
              </a:tr>
              <a:tr h="484657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Company</a:t>
                      </a:r>
                      <a:r>
                        <a:rPr lang="tr-TR" sz="1100" dirty="0" smtClean="0"/>
                        <a:t>/</a:t>
                      </a:r>
                      <a:r>
                        <a:rPr lang="tr-TR" sz="1100" dirty="0" err="1" smtClean="0"/>
                        <a:t>Organization</a:t>
                      </a:r>
                      <a:r>
                        <a:rPr lang="tr-TR" sz="1100" dirty="0" smtClean="0"/>
                        <a:t>: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92938426"/>
                  </a:ext>
                </a:extLst>
              </a:tr>
              <a:tr h="260967">
                <a:tc>
                  <a:txBody>
                    <a:bodyPr/>
                    <a:lstStyle/>
                    <a:p>
                      <a:r>
                        <a:rPr lang="tr-TR" sz="1100" b="0" dirty="0" smtClean="0">
                          <a:latin typeface="+mn-lt"/>
                        </a:rPr>
                        <a:t>E-mail:</a:t>
                      </a:r>
                      <a:endParaRPr lang="tr-TR" sz="1100" b="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8868135"/>
                  </a:ext>
                </a:extLst>
              </a:tr>
              <a:tr h="758054">
                <a:tc>
                  <a:txBody>
                    <a:bodyPr/>
                    <a:lstStyle/>
                    <a:p>
                      <a:r>
                        <a:rPr lang="tr-TR" sz="1100" dirty="0" err="1"/>
                        <a:t>Interested</a:t>
                      </a:r>
                      <a:r>
                        <a:rPr lang="tr-TR" sz="1100" dirty="0"/>
                        <a:t> Call </a:t>
                      </a:r>
                      <a:r>
                        <a:rPr lang="tr-TR" sz="1100" dirty="0" err="1" smtClean="0"/>
                        <a:t>Topic</a:t>
                      </a:r>
                      <a:r>
                        <a:rPr lang="tr-TR" sz="1100" dirty="0" smtClean="0"/>
                        <a:t>(s):</a:t>
                      </a:r>
                      <a:endParaRPr lang="tr-TR" sz="1100" b="1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02732336"/>
                  </a:ext>
                </a:extLst>
              </a:tr>
              <a:tr h="299345">
                <a:tc>
                  <a:txBody>
                    <a:bodyPr/>
                    <a:lstStyle/>
                    <a:p>
                      <a:r>
                        <a:rPr lang="tr-TR" sz="1100" b="0" dirty="0" smtClean="0">
                          <a:latin typeface="+mn-lt"/>
                        </a:rPr>
                        <a:t>Do</a:t>
                      </a:r>
                      <a:r>
                        <a:rPr lang="tr-TR" sz="1100" b="0" baseline="0" dirty="0" smtClean="0">
                          <a:latin typeface="+mn-lt"/>
                        </a:rPr>
                        <a:t> </a:t>
                      </a:r>
                      <a:r>
                        <a:rPr lang="tr-TR" sz="1100" b="0" baseline="0" dirty="0" err="1" smtClean="0">
                          <a:latin typeface="+mn-lt"/>
                        </a:rPr>
                        <a:t>you</a:t>
                      </a:r>
                      <a:r>
                        <a:rPr lang="tr-TR" sz="1100" b="0" baseline="0" dirty="0" smtClean="0">
                          <a:latin typeface="+mn-lt"/>
                        </a:rPr>
                        <a:t> </a:t>
                      </a:r>
                      <a:r>
                        <a:rPr lang="tr-TR" sz="1100" b="0" baseline="0" dirty="0" err="1" smtClean="0">
                          <a:latin typeface="+mn-lt"/>
                        </a:rPr>
                        <a:t>want</a:t>
                      </a:r>
                      <a:r>
                        <a:rPr lang="tr-TR" sz="1100" b="0" baseline="0" dirty="0" smtClean="0">
                          <a:latin typeface="+mn-lt"/>
                        </a:rPr>
                        <a:t> </a:t>
                      </a:r>
                      <a:r>
                        <a:rPr lang="tr-TR" sz="1100" b="0" baseline="0" dirty="0" err="1" smtClean="0">
                          <a:latin typeface="+mn-lt"/>
                        </a:rPr>
                        <a:t>to</a:t>
                      </a:r>
                      <a:r>
                        <a:rPr lang="tr-TR" sz="1100" b="0" baseline="0" dirty="0" smtClean="0">
                          <a:latin typeface="+mn-lt"/>
                        </a:rPr>
                        <a:t> be a </a:t>
                      </a:r>
                      <a:r>
                        <a:rPr lang="tr-TR" sz="1100" b="0" baseline="0" dirty="0" err="1" smtClean="0">
                          <a:latin typeface="+mn-lt"/>
                        </a:rPr>
                        <a:t>coordinator</a:t>
                      </a:r>
                      <a:r>
                        <a:rPr lang="tr-TR" sz="1100" b="0" baseline="0" dirty="0" smtClean="0">
                          <a:latin typeface="+mn-lt"/>
                        </a:rPr>
                        <a:t> </a:t>
                      </a:r>
                      <a:r>
                        <a:rPr lang="tr-TR" sz="1100" b="0" baseline="0" dirty="0" err="1" smtClean="0">
                          <a:latin typeface="+mn-lt"/>
                        </a:rPr>
                        <a:t>or</a:t>
                      </a:r>
                      <a:r>
                        <a:rPr lang="tr-TR" sz="1100" b="0" baseline="0" dirty="0" smtClean="0">
                          <a:latin typeface="+mn-lt"/>
                        </a:rPr>
                        <a:t> a partner?</a:t>
                      </a:r>
                      <a:endParaRPr lang="en-US" sz="1100" b="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151275"/>
                  </a:ext>
                </a:extLst>
              </a:tr>
              <a:tr h="299345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+mn-lt"/>
                        </a:rPr>
                        <a:t>Consent</a:t>
                      </a:r>
                      <a:r>
                        <a:rPr lang="tr-TR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err="1" smtClean="0">
                          <a:latin typeface="+mn-lt"/>
                        </a:rPr>
                        <a:t>to</a:t>
                      </a:r>
                      <a:r>
                        <a:rPr lang="tr-TR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err="1" smtClean="0">
                          <a:latin typeface="+mn-lt"/>
                        </a:rPr>
                        <a:t>share</a:t>
                      </a:r>
                      <a:r>
                        <a:rPr lang="tr-TR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err="1" smtClean="0">
                          <a:latin typeface="+mn-lt"/>
                        </a:rPr>
                        <a:t>slides</a:t>
                      </a:r>
                      <a:r>
                        <a:rPr lang="tr-TR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err="1" smtClean="0">
                          <a:latin typeface="+mn-lt"/>
                        </a:rPr>
                        <a:t>with</a:t>
                      </a:r>
                      <a:r>
                        <a:rPr lang="tr-TR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err="1" smtClean="0">
                          <a:latin typeface="+mn-lt"/>
                        </a:rPr>
                        <a:t>interested</a:t>
                      </a:r>
                      <a:r>
                        <a:rPr lang="tr-TR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err="1" smtClean="0">
                          <a:latin typeface="+mn-lt"/>
                        </a:rPr>
                        <a:t>partners</a:t>
                      </a:r>
                      <a:r>
                        <a:rPr lang="en-US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err="1" smtClean="0">
                          <a:latin typeface="+mn-lt"/>
                        </a:rPr>
                        <a:t>after</a:t>
                      </a:r>
                      <a:r>
                        <a:rPr lang="tr-TR" sz="1100" b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err="1" smtClean="0">
                          <a:latin typeface="+mn-lt"/>
                        </a:rPr>
                        <a:t>the</a:t>
                      </a:r>
                      <a:r>
                        <a:rPr lang="tr-TR" sz="1100" b="0" baseline="0" dirty="0" smtClean="0">
                          <a:latin typeface="+mn-lt"/>
                        </a:rPr>
                        <a:t> </a:t>
                      </a:r>
                      <a:r>
                        <a:rPr lang="tr-TR" sz="1100" b="0" baseline="0" dirty="0" err="1" smtClean="0">
                          <a:latin typeface="+mn-lt"/>
                        </a:rPr>
                        <a:t>event</a:t>
                      </a:r>
                      <a:r>
                        <a:rPr lang="tr-TR" sz="1100" b="0" baseline="0" dirty="0" smtClean="0">
                          <a:latin typeface="+mn-lt"/>
                        </a:rPr>
                        <a:t> </a:t>
                      </a:r>
                      <a:r>
                        <a:rPr lang="tr-TR" sz="1100" b="0" dirty="0" smtClean="0">
                          <a:latin typeface="+mn-lt"/>
                        </a:rPr>
                        <a:t>(</a:t>
                      </a:r>
                      <a:r>
                        <a:rPr lang="tr-TR" sz="1100" b="0" dirty="0" err="1" smtClean="0">
                          <a:latin typeface="+mn-lt"/>
                        </a:rPr>
                        <a:t>yes</a:t>
                      </a:r>
                      <a:r>
                        <a:rPr lang="tr-TR" sz="1100" b="0" dirty="0" smtClean="0">
                          <a:latin typeface="+mn-lt"/>
                        </a:rPr>
                        <a:t>/</a:t>
                      </a:r>
                      <a:r>
                        <a:rPr lang="tr-TR" sz="1100" b="0" dirty="0" err="1" smtClean="0">
                          <a:latin typeface="+mn-lt"/>
                        </a:rPr>
                        <a:t>no</a:t>
                      </a:r>
                      <a:r>
                        <a:rPr lang="tr-TR" sz="1100" b="0" dirty="0" smtClean="0">
                          <a:latin typeface="+mn-lt"/>
                        </a:rPr>
                        <a:t>):</a:t>
                      </a:r>
                      <a:endParaRPr lang="en-US" sz="1100" b="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1225939"/>
                  </a:ext>
                </a:extLst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724211"/>
              </p:ext>
            </p:extLst>
          </p:nvPr>
        </p:nvGraphicFramePr>
        <p:xfrm>
          <a:off x="4724400" y="3048000"/>
          <a:ext cx="4305300" cy="310539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694831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Please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indicate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your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proposed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activities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for</a:t>
                      </a:r>
                      <a:r>
                        <a:rPr lang="tr-TR" sz="1100" baseline="0" dirty="0" smtClean="0"/>
                        <a:t> a </a:t>
                      </a:r>
                      <a:r>
                        <a:rPr lang="tr-TR" sz="1100" baseline="0" dirty="0" err="1" smtClean="0"/>
                        <a:t>future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consortium</a:t>
                      </a:r>
                      <a:endParaRPr lang="tr-TR" sz="1100" baseline="0" dirty="0" smtClean="0"/>
                    </a:p>
                    <a:p>
                      <a:r>
                        <a:rPr lang="tr-TR" sz="1100" b="0" dirty="0" smtClean="0"/>
                        <a:t>(</a:t>
                      </a:r>
                      <a:r>
                        <a:rPr lang="tr-TR" sz="1100" b="0" dirty="0" err="1" smtClean="0"/>
                        <a:t>which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/>
                        <a:t>expected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outcomes</a:t>
                      </a:r>
                      <a:r>
                        <a:rPr lang="tr-TR" sz="1100" b="0" baseline="0" dirty="0"/>
                        <a:t> of </a:t>
                      </a:r>
                      <a:r>
                        <a:rPr lang="tr-TR" sz="1100" b="0" baseline="0" dirty="0" err="1"/>
                        <a:t>the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related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call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you</a:t>
                      </a:r>
                      <a:r>
                        <a:rPr lang="tr-TR" sz="1100" b="0" baseline="0" dirty="0"/>
                        <a:t> can </a:t>
                      </a:r>
                      <a:r>
                        <a:rPr lang="tr-TR" sz="1100" b="0" baseline="0" dirty="0" err="1"/>
                        <a:t>serve</a:t>
                      </a:r>
                      <a:r>
                        <a:rPr lang="tr-TR" sz="1100" b="0" baseline="0" dirty="0"/>
                        <a:t>/ </a:t>
                      </a:r>
                      <a:r>
                        <a:rPr lang="tr-TR" sz="1100" b="0" baseline="0" dirty="0" err="1"/>
                        <a:t>what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you</a:t>
                      </a:r>
                      <a:r>
                        <a:rPr lang="tr-TR" sz="1100" b="0" baseline="0" dirty="0"/>
                        <a:t> can do </a:t>
                      </a:r>
                      <a:r>
                        <a:rPr lang="tr-TR" sz="1100" b="0" baseline="0" dirty="0" err="1"/>
                        <a:t>for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the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scopes</a:t>
                      </a:r>
                      <a:r>
                        <a:rPr lang="tr-TR" sz="1100" b="0" baseline="0" dirty="0"/>
                        <a:t> of </a:t>
                      </a:r>
                      <a:r>
                        <a:rPr lang="tr-TR" sz="1100" b="0" baseline="0" dirty="0" err="1"/>
                        <a:t>that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call</a:t>
                      </a:r>
                      <a:r>
                        <a:rPr lang="tr-TR" sz="1100" b="0" baseline="0" dirty="0"/>
                        <a:t>)</a:t>
                      </a:r>
                      <a:endParaRPr lang="tr-TR" sz="1100" b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241056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218365"/>
              </p:ext>
            </p:extLst>
          </p:nvPr>
        </p:nvGraphicFramePr>
        <p:xfrm>
          <a:off x="81560" y="4013055"/>
          <a:ext cx="4331894" cy="186315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331894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670561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Which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kind</a:t>
                      </a:r>
                      <a:r>
                        <a:rPr lang="tr-TR" sz="1100" baseline="0" dirty="0" smtClean="0"/>
                        <a:t> of </a:t>
                      </a:r>
                      <a:r>
                        <a:rPr lang="tr-TR" sz="1100" baseline="0" dirty="0" err="1" smtClean="0"/>
                        <a:t>partners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would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you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want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to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meet</a:t>
                      </a:r>
                      <a:endParaRPr lang="tr-TR" sz="1100" dirty="0"/>
                    </a:p>
                    <a:p>
                      <a:r>
                        <a:rPr lang="tr-TR" sz="1100" b="0" dirty="0"/>
                        <a:t>(</a:t>
                      </a:r>
                      <a:r>
                        <a:rPr lang="tr-TR" sz="1100" b="0" dirty="0" err="1"/>
                        <a:t>which</a:t>
                      </a:r>
                      <a:r>
                        <a:rPr lang="tr-TR" sz="1100" b="0" dirty="0"/>
                        <a:t> </a:t>
                      </a:r>
                      <a:r>
                        <a:rPr lang="tr-TR" sz="1100" b="0" dirty="0" err="1"/>
                        <a:t>type</a:t>
                      </a:r>
                      <a:r>
                        <a:rPr lang="tr-TR" sz="1100" b="0" dirty="0"/>
                        <a:t> of </a:t>
                      </a:r>
                      <a:r>
                        <a:rPr lang="tr-TR" sz="1100" b="0" dirty="0" err="1"/>
                        <a:t>partners</a:t>
                      </a:r>
                      <a:r>
                        <a:rPr lang="tr-TR" sz="1100" b="0" baseline="0" dirty="0"/>
                        <a:t> , </a:t>
                      </a:r>
                      <a:r>
                        <a:rPr lang="tr-TR" sz="1100" b="0" baseline="0" dirty="0" err="1"/>
                        <a:t>what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kind</a:t>
                      </a:r>
                      <a:r>
                        <a:rPr lang="tr-TR" sz="1100" b="0" baseline="0" dirty="0"/>
                        <a:t> of </a:t>
                      </a:r>
                      <a:r>
                        <a:rPr lang="tr-TR" sz="1100" b="0" baseline="0" dirty="0" err="1"/>
                        <a:t>abilities</a:t>
                      </a:r>
                      <a:r>
                        <a:rPr lang="tr-TR" sz="1100" b="0" baseline="0" dirty="0"/>
                        <a:t> do </a:t>
                      </a:r>
                      <a:r>
                        <a:rPr lang="tr-TR" sz="1100" b="0" baseline="0" dirty="0" err="1"/>
                        <a:t>you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think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you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may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need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for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/>
                        <a:t>that</a:t>
                      </a:r>
                      <a:r>
                        <a:rPr lang="tr-TR" sz="1100" b="0" baseline="0" dirty="0"/>
                        <a:t> </a:t>
                      </a:r>
                      <a:r>
                        <a:rPr lang="tr-TR" sz="1100" b="0" baseline="0" dirty="0" err="1" smtClean="0"/>
                        <a:t>call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to</a:t>
                      </a:r>
                      <a:r>
                        <a:rPr lang="tr-TR" sz="1100" b="0" baseline="0" dirty="0" smtClean="0"/>
                        <a:t> form a </a:t>
                      </a:r>
                      <a:r>
                        <a:rPr lang="tr-TR" sz="1100" b="0" baseline="0" dirty="0" err="1" smtClean="0"/>
                        <a:t>consortium</a:t>
                      </a:r>
                      <a:r>
                        <a:rPr lang="tr-TR" sz="1100" b="0" baseline="0" dirty="0" smtClean="0"/>
                        <a:t>)</a:t>
                      </a:r>
                      <a:endParaRPr lang="tr-TR" sz="1100" b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119258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pic>
        <p:nvPicPr>
          <p:cNvPr id="8" name="Resim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754" y="6096000"/>
            <a:ext cx="1120411" cy="621397"/>
          </a:xfrm>
          <a:prstGeom prst="rect">
            <a:avLst/>
          </a:prstGeom>
        </p:spPr>
      </p:pic>
      <p:pic>
        <p:nvPicPr>
          <p:cNvPr id="12" name="Resim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44" y="6014382"/>
            <a:ext cx="867410" cy="763270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43038"/>
              </p:ext>
            </p:extLst>
          </p:nvPr>
        </p:nvGraphicFramePr>
        <p:xfrm>
          <a:off x="4724400" y="158089"/>
          <a:ext cx="4305300" cy="246060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538490">
                <a:tc>
                  <a:txBody>
                    <a:bodyPr/>
                    <a:lstStyle/>
                    <a:p>
                      <a:r>
                        <a:rPr lang="tr-TR" sz="1100" dirty="0" err="1"/>
                        <a:t>What</a:t>
                      </a:r>
                      <a:r>
                        <a:rPr lang="tr-TR" sz="1100" dirty="0"/>
                        <a:t> </a:t>
                      </a:r>
                      <a:r>
                        <a:rPr lang="tr-TR" sz="1100" dirty="0" err="1" smtClean="0"/>
                        <a:t>are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your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specific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skills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for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that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call</a:t>
                      </a:r>
                      <a:r>
                        <a:rPr lang="tr-TR" sz="1100" dirty="0" smtClean="0"/>
                        <a:t>?</a:t>
                      </a:r>
                      <a:endParaRPr lang="tr-TR" sz="1100" baseline="0" dirty="0" smtClean="0"/>
                    </a:p>
                    <a:p>
                      <a:r>
                        <a:rPr lang="tr-TR" sz="1100" b="0" dirty="0" smtClean="0"/>
                        <a:t>(</a:t>
                      </a:r>
                      <a:r>
                        <a:rPr lang="tr-TR" sz="1100" b="0" dirty="0" err="1" smtClean="0"/>
                        <a:t>related</a:t>
                      </a:r>
                      <a:r>
                        <a:rPr lang="tr-TR" sz="1100" b="0" dirty="0" smtClean="0"/>
                        <a:t> </a:t>
                      </a:r>
                      <a:r>
                        <a:rPr lang="tr-TR" sz="1100" b="0" dirty="0" err="1" smtClean="0"/>
                        <a:t>abilities</a:t>
                      </a:r>
                      <a:r>
                        <a:rPr lang="tr-TR" sz="1100" b="0" dirty="0" smtClean="0"/>
                        <a:t>,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capabilities</a:t>
                      </a:r>
                      <a:r>
                        <a:rPr lang="tr-TR" sz="1100" b="0" baseline="0" dirty="0" smtClean="0"/>
                        <a:t>, </a:t>
                      </a:r>
                      <a:r>
                        <a:rPr lang="tr-TR" sz="1100" b="0" baseline="0" dirty="0" err="1" smtClean="0"/>
                        <a:t>experiences</a:t>
                      </a:r>
                      <a:r>
                        <a:rPr lang="tr-TR" sz="1100" b="0" baseline="0" dirty="0" smtClean="0"/>
                        <a:t>)</a:t>
                      </a:r>
                      <a:endParaRPr lang="tr-TR" sz="1100" b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1922118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105292" y="122734"/>
            <a:ext cx="1547554" cy="83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ikdörtgen 2"/>
          <p:cNvSpPr/>
          <p:nvPr/>
        </p:nvSpPr>
        <p:spPr>
          <a:xfrm>
            <a:off x="205046" y="323602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Company</a:t>
            </a:r>
            <a:r>
              <a:rPr lang="tr-TR" b="1" dirty="0" smtClean="0"/>
              <a:t> Logo</a:t>
            </a:r>
            <a:endParaRPr lang="en-US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02987"/>
              </p:ext>
            </p:extLst>
          </p:nvPr>
        </p:nvGraphicFramePr>
        <p:xfrm>
          <a:off x="304800" y="234544"/>
          <a:ext cx="4191000" cy="509945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1048427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Information </a:t>
                      </a:r>
                      <a:r>
                        <a:rPr lang="tr-TR" sz="1100" dirty="0" err="1"/>
                        <a:t>about</a:t>
                      </a:r>
                      <a:r>
                        <a:rPr lang="tr-TR" sz="1100" dirty="0"/>
                        <a:t> </a:t>
                      </a:r>
                      <a:r>
                        <a:rPr lang="tr-TR" sz="1100" dirty="0" err="1"/>
                        <a:t>your</a:t>
                      </a:r>
                      <a:r>
                        <a:rPr lang="tr-TR" sz="1100" dirty="0"/>
                        <a:t> </a:t>
                      </a:r>
                      <a:r>
                        <a:rPr lang="tr-TR" sz="1100" dirty="0" err="1"/>
                        <a:t>company</a:t>
                      </a:r>
                      <a:r>
                        <a:rPr lang="tr-TR" sz="1100" dirty="0"/>
                        <a:t>/</a:t>
                      </a:r>
                      <a:r>
                        <a:rPr lang="tr-TR" sz="1100" dirty="0" err="1"/>
                        <a:t>your</a:t>
                      </a:r>
                      <a:r>
                        <a:rPr lang="tr-TR" sz="1100" dirty="0"/>
                        <a:t> </a:t>
                      </a:r>
                      <a:r>
                        <a:rPr lang="tr-TR" sz="1100" dirty="0" err="1"/>
                        <a:t>research</a:t>
                      </a:r>
                      <a:r>
                        <a:rPr lang="tr-TR" sz="1100" dirty="0"/>
                        <a:t> </a:t>
                      </a:r>
                      <a:r>
                        <a:rPr lang="tr-TR" sz="1100" dirty="0" err="1"/>
                        <a:t>areas</a:t>
                      </a:r>
                      <a:endParaRPr lang="tr-TR" sz="1100" b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405102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360694"/>
              </p:ext>
            </p:extLst>
          </p:nvPr>
        </p:nvGraphicFramePr>
        <p:xfrm>
          <a:off x="4800600" y="298938"/>
          <a:ext cx="4133509" cy="503506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133509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1035188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Previous</a:t>
                      </a:r>
                      <a:r>
                        <a:rPr lang="tr-TR" sz="1100" baseline="0" dirty="0" smtClean="0"/>
                        <a:t> Projects/</a:t>
                      </a:r>
                      <a:r>
                        <a:rPr lang="tr-TR" sz="1100" baseline="0" dirty="0" err="1" smtClean="0"/>
                        <a:t>References</a:t>
                      </a:r>
                      <a:endParaRPr lang="tr-TR" sz="1100" b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39998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61" y="6096000"/>
            <a:ext cx="449247" cy="600034"/>
          </a:xfrm>
          <a:prstGeom prst="rect">
            <a:avLst/>
          </a:prstGeom>
        </p:spPr>
      </p:pic>
      <p:pic>
        <p:nvPicPr>
          <p:cNvPr id="6" name="Resim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754" y="6096000"/>
            <a:ext cx="1120411" cy="621397"/>
          </a:xfrm>
          <a:prstGeom prst="rect">
            <a:avLst/>
          </a:prstGeom>
        </p:spPr>
      </p:pic>
      <p:pic>
        <p:nvPicPr>
          <p:cNvPr id="7" name="Resim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44" y="6014382"/>
            <a:ext cx="867410" cy="76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6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61" y="6096000"/>
            <a:ext cx="449247" cy="600034"/>
          </a:xfrm>
          <a:prstGeom prst="rect">
            <a:avLst/>
          </a:prstGeom>
        </p:spPr>
      </p:pic>
      <p:pic>
        <p:nvPicPr>
          <p:cNvPr id="6" name="Resim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754" y="6096000"/>
            <a:ext cx="1120411" cy="621397"/>
          </a:xfrm>
          <a:prstGeom prst="rect">
            <a:avLst/>
          </a:prstGeom>
        </p:spPr>
      </p:pic>
      <p:pic>
        <p:nvPicPr>
          <p:cNvPr id="7" name="Resim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44" y="6014382"/>
            <a:ext cx="867410" cy="763270"/>
          </a:xfrm>
          <a:prstGeom prst="rect">
            <a:avLst/>
          </a:prstGeom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795795"/>
              </p:ext>
            </p:extLst>
          </p:nvPr>
        </p:nvGraphicFramePr>
        <p:xfrm>
          <a:off x="304800" y="609600"/>
          <a:ext cx="8763000" cy="4648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577899">
                <a:tc>
                  <a:txBody>
                    <a:bodyPr/>
                    <a:lstStyle/>
                    <a:p>
                      <a:r>
                        <a:rPr lang="tr-TR" sz="1100" b="1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Visuals</a:t>
                      </a:r>
                      <a:r>
                        <a:rPr lang="tr-TR" sz="1100" b="1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/</a:t>
                      </a:r>
                      <a:r>
                        <a:rPr lang="tr-TR" sz="1100" b="1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Pictures</a:t>
                      </a:r>
                      <a:r>
                        <a:rPr lang="tr-TR" sz="1100" b="1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tr-TR" sz="1100" b="1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Photos</a:t>
                      </a:r>
                      <a:endParaRPr lang="tr-TR" sz="1100" b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407030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468641"/>
              </p:ext>
            </p:extLst>
          </p:nvPr>
        </p:nvGraphicFramePr>
        <p:xfrm>
          <a:off x="322385" y="5492792"/>
          <a:ext cx="4097215" cy="3746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24304">
                  <a:extLst>
                    <a:ext uri="{9D8B030D-6E8A-4147-A177-3AD203B41FA5}">
                      <a16:colId xmlns:a16="http://schemas.microsoft.com/office/drawing/2014/main" val="2888450727"/>
                    </a:ext>
                  </a:extLst>
                </a:gridCol>
                <a:gridCol w="3072911">
                  <a:extLst>
                    <a:ext uri="{9D8B030D-6E8A-4147-A177-3AD203B41FA5}">
                      <a16:colId xmlns:a16="http://schemas.microsoft.com/office/drawing/2014/main" val="2722250549"/>
                    </a:ext>
                  </a:extLst>
                </a:gridCol>
              </a:tblGrid>
              <a:tr h="374608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Contact</a:t>
                      </a:r>
                      <a:r>
                        <a:rPr lang="tr-TR" sz="1200" dirty="0" smtClean="0"/>
                        <a:t> mail: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6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34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140</Words>
  <Application>Microsoft Office PowerPoint</Application>
  <PresentationFormat>Ekran Gösterisi 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5" baseType="lpstr">
      <vt:lpstr>Calibri</vt:lpstr>
      <vt:lpstr>Office Theme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Pinar Cetin</dc:creator>
  <cp:lastModifiedBy>Gülseren Baysal</cp:lastModifiedBy>
  <cp:revision>47</cp:revision>
  <dcterms:created xsi:type="dcterms:W3CDTF">2020-09-25T12:53:21Z</dcterms:created>
  <dcterms:modified xsi:type="dcterms:W3CDTF">2024-05-16T07:22:01Z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2020-09-25T00:00:00Z</vt:filetime>
  </property>
  <property fmtid="{D5CDD505-2E9C-101B-9397-08002B2CF9AE}" pid="3" name="LastSaved">
    <vt:filetime>2020-09-25T00:00:00Z</vt:filetime>
  </property>
</Properties>
</file>